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7" r:id="rId4"/>
    <p:sldId id="258" r:id="rId5"/>
    <p:sldId id="262" r:id="rId6"/>
    <p:sldId id="259" r:id="rId7"/>
    <p:sldId id="26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E5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FEBF6B-2E0C-4460-85FA-82423FEAC904}" v="10" dt="2023-05-16T18:41:23.0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126" y="5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bbe, Matt" userId="e7b2514d-4398-40e4-8095-486b19547058" providerId="ADAL" clId="{90FEBF6B-2E0C-4460-85FA-82423FEAC904}"/>
    <pc:docChg chg="custSel addSld modSld">
      <pc:chgData name="Rabbe, Matt" userId="e7b2514d-4398-40e4-8095-486b19547058" providerId="ADAL" clId="{90FEBF6B-2E0C-4460-85FA-82423FEAC904}" dt="2023-05-16T18:44:02.940" v="865" actId="1076"/>
      <pc:docMkLst>
        <pc:docMk/>
      </pc:docMkLst>
      <pc:sldChg chg="addSp delSp modSp mod">
        <pc:chgData name="Rabbe, Matt" userId="e7b2514d-4398-40e4-8095-486b19547058" providerId="ADAL" clId="{90FEBF6B-2E0C-4460-85FA-82423FEAC904}" dt="2023-05-16T18:37:48.690" v="808" actId="20577"/>
        <pc:sldMkLst>
          <pc:docMk/>
          <pc:sldMk cId="1740172291" sldId="258"/>
        </pc:sldMkLst>
        <pc:spChg chg="del">
          <ac:chgData name="Rabbe, Matt" userId="e7b2514d-4398-40e4-8095-486b19547058" providerId="ADAL" clId="{90FEBF6B-2E0C-4460-85FA-82423FEAC904}" dt="2023-05-16T18:04:00.539" v="54" actId="21"/>
          <ac:spMkLst>
            <pc:docMk/>
            <pc:sldMk cId="1740172291" sldId="258"/>
            <ac:spMk id="2" creationId="{563CAC55-509B-4E49-B24A-510851DCC050}"/>
          </ac:spMkLst>
        </pc:spChg>
        <pc:spChg chg="add del mod">
          <ac:chgData name="Rabbe, Matt" userId="e7b2514d-4398-40e4-8095-486b19547058" providerId="ADAL" clId="{90FEBF6B-2E0C-4460-85FA-82423FEAC904}" dt="2023-05-16T18:18:45.650" v="733" actId="21"/>
          <ac:spMkLst>
            <pc:docMk/>
            <pc:sldMk cId="1740172291" sldId="258"/>
            <ac:spMk id="9" creationId="{6ED47016-8E9A-0FEA-4C9A-C856E972343C}"/>
          </ac:spMkLst>
        </pc:spChg>
        <pc:spChg chg="del">
          <ac:chgData name="Rabbe, Matt" userId="e7b2514d-4398-40e4-8095-486b19547058" providerId="ADAL" clId="{90FEBF6B-2E0C-4460-85FA-82423FEAC904}" dt="2023-05-16T18:04:11.519" v="55"/>
          <ac:spMkLst>
            <pc:docMk/>
            <pc:sldMk cId="1740172291" sldId="258"/>
            <ac:spMk id="11" creationId="{8A4C43FC-49E7-30E0-4632-5DE2C0AF32E8}"/>
          </ac:spMkLst>
        </pc:spChg>
        <pc:spChg chg="add mod">
          <ac:chgData name="Rabbe, Matt" userId="e7b2514d-4398-40e4-8095-486b19547058" providerId="ADAL" clId="{90FEBF6B-2E0C-4460-85FA-82423FEAC904}" dt="2023-05-16T18:37:48.690" v="808" actId="20577"/>
          <ac:spMkLst>
            <pc:docMk/>
            <pc:sldMk cId="1740172291" sldId="258"/>
            <ac:spMk id="15" creationId="{AC151C7E-B09A-87ED-1E9B-398722BE28B1}"/>
          </ac:spMkLst>
        </pc:spChg>
        <pc:picChg chg="add del mod">
          <ac:chgData name="Rabbe, Matt" userId="e7b2514d-4398-40e4-8095-486b19547058" providerId="ADAL" clId="{90FEBF6B-2E0C-4460-85FA-82423FEAC904}" dt="2023-05-16T18:18:08.297" v="732" actId="478"/>
          <ac:picMkLst>
            <pc:docMk/>
            <pc:sldMk cId="1740172291" sldId="258"/>
            <ac:picMk id="6" creationId="{A7766D7D-1357-103A-D636-904D65949B0C}"/>
          </ac:picMkLst>
        </pc:picChg>
        <pc:picChg chg="add del mod">
          <ac:chgData name="Rabbe, Matt" userId="e7b2514d-4398-40e4-8095-486b19547058" providerId="ADAL" clId="{90FEBF6B-2E0C-4460-85FA-82423FEAC904}" dt="2023-05-16T18:19:14.696" v="742" actId="478"/>
          <ac:picMkLst>
            <pc:docMk/>
            <pc:sldMk cId="1740172291" sldId="258"/>
            <ac:picMk id="12" creationId="{840866C1-DA62-F41C-BBDE-F165DC36418C}"/>
          </ac:picMkLst>
        </pc:picChg>
        <pc:picChg chg="add mod">
          <ac:chgData name="Rabbe, Matt" userId="e7b2514d-4398-40e4-8095-486b19547058" providerId="ADAL" clId="{90FEBF6B-2E0C-4460-85FA-82423FEAC904}" dt="2023-05-16T18:20:22.131" v="749" actId="1076"/>
          <ac:picMkLst>
            <pc:docMk/>
            <pc:sldMk cId="1740172291" sldId="258"/>
            <ac:picMk id="14" creationId="{2B8FAF09-DB98-0377-7919-1510373442FB}"/>
          </ac:picMkLst>
        </pc:picChg>
      </pc:sldChg>
      <pc:sldChg chg="delSp modSp mod">
        <pc:chgData name="Rabbe, Matt" userId="e7b2514d-4398-40e4-8095-486b19547058" providerId="ADAL" clId="{90FEBF6B-2E0C-4460-85FA-82423FEAC904}" dt="2023-05-16T18:44:02.940" v="865" actId="1076"/>
        <pc:sldMkLst>
          <pc:docMk/>
          <pc:sldMk cId="2025817493" sldId="259"/>
        </pc:sldMkLst>
        <pc:spChg chg="del">
          <ac:chgData name="Rabbe, Matt" userId="e7b2514d-4398-40e4-8095-486b19547058" providerId="ADAL" clId="{90FEBF6B-2E0C-4460-85FA-82423FEAC904}" dt="2023-05-16T18:43:55.681" v="864" actId="21"/>
          <ac:spMkLst>
            <pc:docMk/>
            <pc:sldMk cId="2025817493" sldId="259"/>
            <ac:spMk id="2" creationId="{278B8593-3F7E-4308-867D-AAD83D877EE9}"/>
          </ac:spMkLst>
        </pc:spChg>
        <pc:spChg chg="mod">
          <ac:chgData name="Rabbe, Matt" userId="e7b2514d-4398-40e4-8095-486b19547058" providerId="ADAL" clId="{90FEBF6B-2E0C-4460-85FA-82423FEAC904}" dt="2023-05-16T18:44:02.940" v="865" actId="1076"/>
          <ac:spMkLst>
            <pc:docMk/>
            <pc:sldMk cId="2025817493" sldId="259"/>
            <ac:spMk id="3" creationId="{B9A4EF35-7228-4765-B5AF-1C9C07790138}"/>
          </ac:spMkLst>
        </pc:spChg>
      </pc:sldChg>
      <pc:sldChg chg="modSp mod">
        <pc:chgData name="Rabbe, Matt" userId="e7b2514d-4398-40e4-8095-486b19547058" providerId="ADAL" clId="{90FEBF6B-2E0C-4460-85FA-82423FEAC904}" dt="2023-05-16T18:41:57.797" v="856" actId="255"/>
        <pc:sldMkLst>
          <pc:docMk/>
          <pc:sldMk cId="3220244367" sldId="261"/>
        </pc:sldMkLst>
        <pc:spChg chg="mod">
          <ac:chgData name="Rabbe, Matt" userId="e7b2514d-4398-40e4-8095-486b19547058" providerId="ADAL" clId="{90FEBF6B-2E0C-4460-85FA-82423FEAC904}" dt="2023-05-16T18:41:48.549" v="855" actId="255"/>
          <ac:spMkLst>
            <pc:docMk/>
            <pc:sldMk cId="3220244367" sldId="261"/>
            <ac:spMk id="4" creationId="{760F7893-FE54-CFF1-D5AF-984B22B0963C}"/>
          </ac:spMkLst>
        </pc:spChg>
        <pc:spChg chg="mod">
          <ac:chgData name="Rabbe, Matt" userId="e7b2514d-4398-40e4-8095-486b19547058" providerId="ADAL" clId="{90FEBF6B-2E0C-4460-85FA-82423FEAC904}" dt="2023-05-16T18:41:57.797" v="856" actId="255"/>
          <ac:spMkLst>
            <pc:docMk/>
            <pc:sldMk cId="3220244367" sldId="261"/>
            <ac:spMk id="10" creationId="{72024E82-A25E-990A-9717-304282376D1C}"/>
          </ac:spMkLst>
        </pc:spChg>
        <pc:spChg chg="mod">
          <ac:chgData name="Rabbe, Matt" userId="e7b2514d-4398-40e4-8095-486b19547058" providerId="ADAL" clId="{90FEBF6B-2E0C-4460-85FA-82423FEAC904}" dt="2023-05-16T18:41:23.006" v="853" actId="1076"/>
          <ac:spMkLst>
            <pc:docMk/>
            <pc:sldMk cId="3220244367" sldId="261"/>
            <ac:spMk id="13" creationId="{E68D1D66-C038-AF34-26C8-23D1F1D442E1}"/>
          </ac:spMkLst>
        </pc:spChg>
      </pc:sldChg>
      <pc:sldChg chg="addSp delSp modSp new mod setBg">
        <pc:chgData name="Rabbe, Matt" userId="e7b2514d-4398-40e4-8095-486b19547058" providerId="ADAL" clId="{90FEBF6B-2E0C-4460-85FA-82423FEAC904}" dt="2023-05-16T18:43:42.738" v="863" actId="20577"/>
        <pc:sldMkLst>
          <pc:docMk/>
          <pc:sldMk cId="1969038122" sldId="262"/>
        </pc:sldMkLst>
        <pc:spChg chg="del">
          <ac:chgData name="Rabbe, Matt" userId="e7b2514d-4398-40e4-8095-486b19547058" providerId="ADAL" clId="{90FEBF6B-2E0C-4460-85FA-82423FEAC904}" dt="2023-05-16T18:10:43.727" v="75" actId="21"/>
          <ac:spMkLst>
            <pc:docMk/>
            <pc:sldMk cId="1969038122" sldId="262"/>
            <ac:spMk id="2" creationId="{D0FDECD1-F94D-4AD1-CD45-A5ABF9348BBF}"/>
          </ac:spMkLst>
        </pc:spChg>
        <pc:spChg chg="del">
          <ac:chgData name="Rabbe, Matt" userId="e7b2514d-4398-40e4-8095-486b19547058" providerId="ADAL" clId="{90FEBF6B-2E0C-4460-85FA-82423FEAC904}" dt="2023-05-16T18:10:11.060" v="60" actId="931"/>
          <ac:spMkLst>
            <pc:docMk/>
            <pc:sldMk cId="1969038122" sldId="262"/>
            <ac:spMk id="3" creationId="{EBEE8650-6C70-A118-8E50-77CE847F4C22}"/>
          </ac:spMkLst>
        </pc:spChg>
        <pc:spChg chg="mod">
          <ac:chgData name="Rabbe, Matt" userId="e7b2514d-4398-40e4-8095-486b19547058" providerId="ADAL" clId="{90FEBF6B-2E0C-4460-85FA-82423FEAC904}" dt="2023-05-16T18:43:42.738" v="863" actId="20577"/>
          <ac:spMkLst>
            <pc:docMk/>
            <pc:sldMk cId="1969038122" sldId="262"/>
            <ac:spMk id="4" creationId="{A87DCCBC-AB2C-9B6A-3AA9-62ED612BD35A}"/>
          </ac:spMkLst>
        </pc:spChg>
        <pc:spChg chg="add del mod">
          <ac:chgData name="Rabbe, Matt" userId="e7b2514d-4398-40e4-8095-486b19547058" providerId="ADAL" clId="{90FEBF6B-2E0C-4460-85FA-82423FEAC904}" dt="2023-05-16T18:10:36.048" v="72" actId="931"/>
          <ac:spMkLst>
            <pc:docMk/>
            <pc:sldMk cId="1969038122" sldId="262"/>
            <ac:spMk id="10" creationId="{D2F5A6B1-D060-5F82-6711-F1F6F1454E56}"/>
          </ac:spMkLst>
        </pc:spChg>
        <pc:picChg chg="add del mod">
          <ac:chgData name="Rabbe, Matt" userId="e7b2514d-4398-40e4-8095-486b19547058" providerId="ADAL" clId="{90FEBF6B-2E0C-4460-85FA-82423FEAC904}" dt="2023-05-16T18:10:29.867" v="71" actId="478"/>
          <ac:picMkLst>
            <pc:docMk/>
            <pc:sldMk cId="1969038122" sldId="262"/>
            <ac:picMk id="6" creationId="{03A38500-8B41-6957-AED9-AB1D87AF53D1}"/>
          </ac:picMkLst>
        </pc:picChg>
        <pc:picChg chg="add del mod">
          <ac:chgData name="Rabbe, Matt" userId="e7b2514d-4398-40e4-8095-486b19547058" providerId="ADAL" clId="{90FEBF6B-2E0C-4460-85FA-82423FEAC904}" dt="2023-05-16T18:10:29.867" v="71" actId="478"/>
          <ac:picMkLst>
            <pc:docMk/>
            <pc:sldMk cId="1969038122" sldId="262"/>
            <ac:picMk id="8" creationId="{4D2797F2-0BC0-D329-38BE-EBE4E205C271}"/>
          </ac:picMkLst>
        </pc:picChg>
        <pc:picChg chg="add mod">
          <ac:chgData name="Rabbe, Matt" userId="e7b2514d-4398-40e4-8095-486b19547058" providerId="ADAL" clId="{90FEBF6B-2E0C-4460-85FA-82423FEAC904}" dt="2023-05-16T18:10:38.106" v="74" actId="962"/>
          <ac:picMkLst>
            <pc:docMk/>
            <pc:sldMk cId="1969038122" sldId="262"/>
            <ac:picMk id="12" creationId="{6F351242-CFDD-AA49-97F4-CD93E766950E}"/>
          </ac:picMkLst>
        </pc:picChg>
        <pc:picChg chg="add mod">
          <ac:chgData name="Rabbe, Matt" userId="e7b2514d-4398-40e4-8095-486b19547058" providerId="ADAL" clId="{90FEBF6B-2E0C-4460-85FA-82423FEAC904}" dt="2023-05-16T18:11:23.954" v="82" actId="14100"/>
          <ac:picMkLst>
            <pc:docMk/>
            <pc:sldMk cId="1969038122" sldId="262"/>
            <ac:picMk id="14" creationId="{5AC2CD99-5930-6B08-1484-2492EF67707A}"/>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7D29-4666-4C56-BF1F-7DE6607DE8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3263DC-7412-4F12-905C-DDFE0105D0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0CBC516-238C-4810-8101-44A94F9A9EF3}"/>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5" name="Footer Placeholder 4">
            <a:extLst>
              <a:ext uri="{FF2B5EF4-FFF2-40B4-BE49-F238E27FC236}">
                <a16:creationId xmlns:a16="http://schemas.microsoft.com/office/drawing/2014/main" id="{92F6C993-567D-4655-A5DD-CC260D89F5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D49F3-7F25-4116-9DC2-EB21D6D4D87A}"/>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3974990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A7470-A0F1-4A23-8CC8-B7B7CF9CB1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9B0F6DD-BB7F-4B66-B445-9B5B6576D3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D27EE0-68A6-4D71-82E0-3C441D4408CB}"/>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5" name="Footer Placeholder 4">
            <a:extLst>
              <a:ext uri="{FF2B5EF4-FFF2-40B4-BE49-F238E27FC236}">
                <a16:creationId xmlns:a16="http://schemas.microsoft.com/office/drawing/2014/main" id="{EDE628D4-A9F4-42FC-BB05-F7318D6C65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9B38D-3C30-4751-9A2C-DBCDAF3F0580}"/>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4177791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EF2B5F-26F8-441D-9E67-9D6D04568C8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5DC7A6-1261-4E55-A4F5-F8BE83FA454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8A394A-DA2E-47AB-B049-13B0CE412444}"/>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5" name="Footer Placeholder 4">
            <a:extLst>
              <a:ext uri="{FF2B5EF4-FFF2-40B4-BE49-F238E27FC236}">
                <a16:creationId xmlns:a16="http://schemas.microsoft.com/office/drawing/2014/main" id="{B261CAEF-B593-4E2C-8F35-15DB24F6B4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3D1DA-A84B-4BD7-9AE6-18B14AA48AB3}"/>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3081146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9B6C1-1294-4DDE-9A16-4EAA93A455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4099A1-C28E-46FF-B4D4-B052BF1679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BB1C61-3365-421C-9032-D09B248C4649}"/>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5" name="Footer Placeholder 4">
            <a:extLst>
              <a:ext uri="{FF2B5EF4-FFF2-40B4-BE49-F238E27FC236}">
                <a16:creationId xmlns:a16="http://schemas.microsoft.com/office/drawing/2014/main" id="{3DBCAD1C-8CD8-4C6F-B170-847D523F6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4E20A7-4E5F-40BD-85BB-BB86615F7A4C}"/>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323833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F69E2-B18D-40A3-A593-6E6C0B8D39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A86B48-1CD2-42E3-A595-9FE728E6DAF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B5ABB1-C8BD-4539-988D-BC1996751B9B}"/>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5" name="Footer Placeholder 4">
            <a:extLst>
              <a:ext uri="{FF2B5EF4-FFF2-40B4-BE49-F238E27FC236}">
                <a16:creationId xmlns:a16="http://schemas.microsoft.com/office/drawing/2014/main" id="{F7C19BD2-1BCB-45B2-90D4-8A46A59BC1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17C8E7-C7D2-4D3A-9A6B-B544D11361D0}"/>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3969476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7D8CE-13FB-4E93-966D-7062B6EEA7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997303-C692-4A7A-80EF-1D2B8F55B6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37F0121-E201-4C14-8A88-53002E5E3B6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1B2F443-9F3B-492B-8181-98154E8242C3}"/>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6" name="Footer Placeholder 5">
            <a:extLst>
              <a:ext uri="{FF2B5EF4-FFF2-40B4-BE49-F238E27FC236}">
                <a16:creationId xmlns:a16="http://schemas.microsoft.com/office/drawing/2014/main" id="{3991A8B7-171A-4662-AFD7-50E94DDFE1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B2E031-28BB-4D2B-BD6B-9EBAF3CEA97F}"/>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251383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86AE4-C3E1-427D-A9DE-DE31C0D2313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BD6C8E2-879D-4594-825D-35C91038C9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AD1093-8512-41A4-8A23-9733B4CB95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CE9D6F2-6A84-45DC-90A6-F00EA88893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C8B4970-15B1-4C70-9A46-F4AFCFC04C9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5F4FAC-5004-4A78-9D29-1565482F69AB}"/>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8" name="Footer Placeholder 7">
            <a:extLst>
              <a:ext uri="{FF2B5EF4-FFF2-40B4-BE49-F238E27FC236}">
                <a16:creationId xmlns:a16="http://schemas.microsoft.com/office/drawing/2014/main" id="{68AC9EF8-0E4B-4D51-836A-4CDD87B45DC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BC576F-EBD4-4A06-BDE1-4D99CE6062E4}"/>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3591082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13B3D-AC25-455A-9508-60DE3BF0B93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0BDD7B1-F58A-42D5-AC8D-B604ECDB8CC6}"/>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4" name="Footer Placeholder 3">
            <a:extLst>
              <a:ext uri="{FF2B5EF4-FFF2-40B4-BE49-F238E27FC236}">
                <a16:creationId xmlns:a16="http://schemas.microsoft.com/office/drawing/2014/main" id="{4CF8B5F7-A8F4-476C-8533-6A9456A1BB5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54C8C3E-36DF-4FB3-99E7-F6F6C9230A7C}"/>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3028028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ABE6A3-6742-4035-B5D4-570CC7AB3D13}"/>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3" name="Footer Placeholder 2">
            <a:extLst>
              <a:ext uri="{FF2B5EF4-FFF2-40B4-BE49-F238E27FC236}">
                <a16:creationId xmlns:a16="http://schemas.microsoft.com/office/drawing/2014/main" id="{8BE5455D-516F-43FB-97F0-9DAA361CE76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CDCA58-82E6-4DE6-B14A-722DFD7F34EC}"/>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1430059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D50F3-9DF1-4B3B-BB05-563F886802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BB170E-4E45-40FC-982B-14A8A6C5DB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1271A49-9320-40B3-9381-A52E9CCBEB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0E18E4-9048-41CE-9672-E72536BF7229}"/>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6" name="Footer Placeholder 5">
            <a:extLst>
              <a:ext uri="{FF2B5EF4-FFF2-40B4-BE49-F238E27FC236}">
                <a16:creationId xmlns:a16="http://schemas.microsoft.com/office/drawing/2014/main" id="{D48E36C7-8208-4B92-93CC-50DA491E83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3E0469-CB9E-4677-AD75-8A5A772418EB}"/>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254880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686AE-3CA5-480A-9284-66A16BC5D4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B82C2FC-C0BE-4B91-85AB-0CF6DC43E8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08AF74F-7691-4435-80F1-8FFEA75875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B5D723-05F6-4BF7-8CAD-E7747703A52A}"/>
              </a:ext>
            </a:extLst>
          </p:cNvPr>
          <p:cNvSpPr>
            <a:spLocks noGrp="1"/>
          </p:cNvSpPr>
          <p:nvPr>
            <p:ph type="dt" sz="half" idx="10"/>
          </p:nvPr>
        </p:nvSpPr>
        <p:spPr/>
        <p:txBody>
          <a:bodyPr/>
          <a:lstStyle/>
          <a:p>
            <a:fld id="{3AEAABAE-276D-4D9A-8B4F-CA5006B41137}" type="datetimeFigureOut">
              <a:rPr lang="en-US" smtClean="0"/>
              <a:t>5/16/2023</a:t>
            </a:fld>
            <a:endParaRPr lang="en-US"/>
          </a:p>
        </p:txBody>
      </p:sp>
      <p:sp>
        <p:nvSpPr>
          <p:cNvPr id="6" name="Footer Placeholder 5">
            <a:extLst>
              <a:ext uri="{FF2B5EF4-FFF2-40B4-BE49-F238E27FC236}">
                <a16:creationId xmlns:a16="http://schemas.microsoft.com/office/drawing/2014/main" id="{8177B4EA-BE43-4F47-9DB1-4007C23607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93EBD6-CFF4-49BA-9D1C-404353DBC1A0}"/>
              </a:ext>
            </a:extLst>
          </p:cNvPr>
          <p:cNvSpPr>
            <a:spLocks noGrp="1"/>
          </p:cNvSpPr>
          <p:nvPr>
            <p:ph type="sldNum" sz="quarter" idx="12"/>
          </p:nvPr>
        </p:nvSpPr>
        <p:spPr/>
        <p:txBody>
          <a:bodyPr/>
          <a:lstStyle/>
          <a:p>
            <a:fld id="{E1FAF645-FA18-47D3-8DA5-E72C4ECD85A6}" type="slidenum">
              <a:rPr lang="en-US" smtClean="0"/>
              <a:t>‹#›</a:t>
            </a:fld>
            <a:endParaRPr lang="en-US"/>
          </a:p>
        </p:txBody>
      </p:sp>
    </p:spTree>
    <p:extLst>
      <p:ext uri="{BB962C8B-B14F-4D97-AF65-F5344CB8AC3E}">
        <p14:creationId xmlns:p14="http://schemas.microsoft.com/office/powerpoint/2010/main" val="1386485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62073E-B1EE-4019-B855-4528F79654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47BE5A-3160-4FA1-B602-EA6FE6DD55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D469B4-3B0F-4A82-A615-6FCECCAED0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EAABAE-276D-4D9A-8B4F-CA5006B41137}" type="datetimeFigureOut">
              <a:rPr lang="en-US" smtClean="0"/>
              <a:t>5/16/2023</a:t>
            </a:fld>
            <a:endParaRPr lang="en-US"/>
          </a:p>
        </p:txBody>
      </p:sp>
      <p:sp>
        <p:nvSpPr>
          <p:cNvPr id="5" name="Footer Placeholder 4">
            <a:extLst>
              <a:ext uri="{FF2B5EF4-FFF2-40B4-BE49-F238E27FC236}">
                <a16:creationId xmlns:a16="http://schemas.microsoft.com/office/drawing/2014/main" id="{7A9D339A-60BD-40BD-85E9-91622E9638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9C1F3F7-BD53-4AB3-8F74-60D8E1B893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FAF645-FA18-47D3-8DA5-E72C4ECD85A6}" type="slidenum">
              <a:rPr lang="en-US" smtClean="0"/>
              <a:t>‹#›</a:t>
            </a:fld>
            <a:endParaRPr lang="en-US"/>
          </a:p>
        </p:txBody>
      </p:sp>
    </p:spTree>
    <p:extLst>
      <p:ext uri="{BB962C8B-B14F-4D97-AF65-F5344CB8AC3E}">
        <p14:creationId xmlns:p14="http://schemas.microsoft.com/office/powerpoint/2010/main" val="145017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ody of water with ducks in it and the sun in the sky&#10;&#10;Description automatically generated with medium confidence">
            <a:extLst>
              <a:ext uri="{FF2B5EF4-FFF2-40B4-BE49-F238E27FC236}">
                <a16:creationId xmlns:a16="http://schemas.microsoft.com/office/drawing/2014/main" id="{E163589C-0B47-4FD4-9B05-FFCA182D6B52}"/>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26790" b="28210"/>
          <a:stretch/>
        </p:blipFill>
        <p:spPr>
          <a:xfrm>
            <a:off x="20" y="1"/>
            <a:ext cx="12191980" cy="6857999"/>
          </a:xfrm>
          <a:prstGeom prst="rect">
            <a:avLst/>
          </a:prstGeom>
        </p:spPr>
      </p:pic>
      <p:sp>
        <p:nvSpPr>
          <p:cNvPr id="2" name="Title 1">
            <a:extLst>
              <a:ext uri="{FF2B5EF4-FFF2-40B4-BE49-F238E27FC236}">
                <a16:creationId xmlns:a16="http://schemas.microsoft.com/office/drawing/2014/main" id="{6DCF1996-640E-4783-A2CC-022003143691}"/>
              </a:ext>
            </a:extLst>
          </p:cNvPr>
          <p:cNvSpPr>
            <a:spLocks noGrp="1"/>
          </p:cNvSpPr>
          <p:nvPr>
            <p:ph type="ctrTitle"/>
          </p:nvPr>
        </p:nvSpPr>
        <p:spPr>
          <a:xfrm>
            <a:off x="1524000" y="1122362"/>
            <a:ext cx="9144000" cy="2900518"/>
          </a:xfrm>
        </p:spPr>
        <p:txBody>
          <a:bodyPr>
            <a:normAutofit/>
          </a:bodyPr>
          <a:lstStyle/>
          <a:p>
            <a:r>
              <a:rPr lang="en-US">
                <a:solidFill>
                  <a:srgbClr val="FFFFFF"/>
                </a:solidFill>
              </a:rPr>
              <a:t>Platte River Recreation Access</a:t>
            </a:r>
          </a:p>
        </p:txBody>
      </p:sp>
      <p:sp>
        <p:nvSpPr>
          <p:cNvPr id="3" name="Subtitle 2">
            <a:extLst>
              <a:ext uri="{FF2B5EF4-FFF2-40B4-BE49-F238E27FC236}">
                <a16:creationId xmlns:a16="http://schemas.microsoft.com/office/drawing/2014/main" id="{D9052DD1-0F20-429A-A65D-333BB9331540}"/>
              </a:ext>
            </a:extLst>
          </p:cNvPr>
          <p:cNvSpPr>
            <a:spLocks noGrp="1"/>
          </p:cNvSpPr>
          <p:nvPr>
            <p:ph type="subTitle" idx="1"/>
          </p:nvPr>
        </p:nvSpPr>
        <p:spPr>
          <a:xfrm>
            <a:off x="1524000" y="4159404"/>
            <a:ext cx="9144000" cy="1098395"/>
          </a:xfrm>
        </p:spPr>
        <p:txBody>
          <a:bodyPr>
            <a:normAutofit/>
          </a:bodyPr>
          <a:lstStyle/>
          <a:p>
            <a:r>
              <a:rPr lang="en-US">
                <a:solidFill>
                  <a:srgbClr val="FFFFFF"/>
                </a:solidFill>
              </a:rPr>
              <a:t>Stories and Photos</a:t>
            </a:r>
          </a:p>
        </p:txBody>
      </p:sp>
    </p:spTree>
    <p:extLst>
      <p:ext uri="{BB962C8B-B14F-4D97-AF65-F5344CB8AC3E}">
        <p14:creationId xmlns:p14="http://schemas.microsoft.com/office/powerpoint/2010/main" val="577396195"/>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7" name="Picture Placeholder 6" descr="Deer harvested on PRRA">
            <a:extLst>
              <a:ext uri="{FF2B5EF4-FFF2-40B4-BE49-F238E27FC236}">
                <a16:creationId xmlns:a16="http://schemas.microsoft.com/office/drawing/2014/main" id="{AC1D23E4-ABCB-AD25-8DC3-E2DD4E918755}"/>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2508" r="2508"/>
          <a:stretch>
            <a:fillRect/>
          </a:stretch>
        </p:blipFill>
        <p:spPr>
          <a:xfrm>
            <a:off x="839788" y="1528338"/>
            <a:ext cx="3430431" cy="2708699"/>
          </a:xfrm>
        </p:spPr>
      </p:pic>
      <p:sp>
        <p:nvSpPr>
          <p:cNvPr id="4" name="Text Placeholder 3">
            <a:extLst>
              <a:ext uri="{FF2B5EF4-FFF2-40B4-BE49-F238E27FC236}">
                <a16:creationId xmlns:a16="http://schemas.microsoft.com/office/drawing/2014/main" id="{760F7893-FE54-CFF1-D5AF-984B22B0963C}"/>
              </a:ext>
            </a:extLst>
          </p:cNvPr>
          <p:cNvSpPr>
            <a:spLocks noGrp="1"/>
          </p:cNvSpPr>
          <p:nvPr>
            <p:ph type="body" sz="half" idx="2"/>
          </p:nvPr>
        </p:nvSpPr>
        <p:spPr>
          <a:xfrm>
            <a:off x="839788" y="186107"/>
            <a:ext cx="3836544" cy="1791549"/>
          </a:xfrm>
        </p:spPr>
        <p:txBody>
          <a:bodyPr/>
          <a:lstStyle/>
          <a:p>
            <a:r>
              <a:rPr lang="en-US" dirty="0">
                <a:solidFill>
                  <a:srgbClr val="000000"/>
                </a:solidFill>
                <a:effectLst/>
                <a:latin typeface="Calibri" panose="020F0502020204030204" pitchFamily="34" charset="0"/>
                <a:ea typeface="Calibri" panose="020F0502020204030204" pitchFamily="34" charset="0"/>
              </a:rPr>
              <a:t>A Graduate fisheries student has his Dad and Friend come down from WI to muzzleloader hunt PRRA properties for 3-4 days in Dec</a:t>
            </a:r>
            <a:r>
              <a:rPr lang="en-US" dirty="0">
                <a:solidFill>
                  <a:srgbClr val="000000"/>
                </a:solidFill>
                <a:latin typeface="Calibri" panose="020F0502020204030204" pitchFamily="34" charset="0"/>
                <a:ea typeface="Calibri" panose="020F0502020204030204" pitchFamily="34" charset="0"/>
              </a:rPr>
              <a:t> and</a:t>
            </a:r>
            <a:r>
              <a:rPr lang="en-US" dirty="0">
                <a:solidFill>
                  <a:srgbClr val="000000"/>
                </a:solidFill>
                <a:effectLst/>
                <a:latin typeface="Calibri" panose="020F0502020204030204" pitchFamily="34" charset="0"/>
                <a:ea typeface="Calibri" panose="020F0502020204030204" pitchFamily="34" charset="0"/>
              </a:rPr>
              <a:t> friend who recently harvested this Tom. </a:t>
            </a:r>
            <a:endParaRPr lang="en-US" dirty="0">
              <a:effectLst/>
              <a:latin typeface="Calibri" panose="020F0502020204030204" pitchFamily="34" charset="0"/>
              <a:ea typeface="Calibri" panose="020F0502020204030204" pitchFamily="34" charset="0"/>
            </a:endParaRPr>
          </a:p>
          <a:p>
            <a:endParaRPr lang="en-US" dirty="0"/>
          </a:p>
        </p:txBody>
      </p:sp>
      <p:pic>
        <p:nvPicPr>
          <p:cNvPr id="9" name="Picture 8" descr="Turkey harvested on PRRA land">
            <a:extLst>
              <a:ext uri="{FF2B5EF4-FFF2-40B4-BE49-F238E27FC236}">
                <a16:creationId xmlns:a16="http://schemas.microsoft.com/office/drawing/2014/main" id="{8FC4186C-C337-B797-7CE9-26FF316989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8368" y="425448"/>
            <a:ext cx="2858692" cy="3811589"/>
          </a:xfrm>
          <a:prstGeom prst="rect">
            <a:avLst/>
          </a:prstGeom>
        </p:spPr>
      </p:pic>
      <p:sp>
        <p:nvSpPr>
          <p:cNvPr id="10" name="TextBox 9">
            <a:extLst>
              <a:ext uri="{FF2B5EF4-FFF2-40B4-BE49-F238E27FC236}">
                <a16:creationId xmlns:a16="http://schemas.microsoft.com/office/drawing/2014/main" id="{72024E82-A25E-990A-9717-304282376D1C}"/>
              </a:ext>
            </a:extLst>
          </p:cNvPr>
          <p:cNvSpPr txBox="1"/>
          <p:nvPr/>
        </p:nvSpPr>
        <p:spPr>
          <a:xfrm>
            <a:off x="8965262" y="446106"/>
            <a:ext cx="2741316" cy="4278094"/>
          </a:xfrm>
          <a:prstGeom prst="rect">
            <a:avLst/>
          </a:prstGeom>
          <a:noFill/>
        </p:spPr>
        <p:txBody>
          <a:bodyPr wrap="square" rtlCol="0">
            <a:spAutoFit/>
          </a:bodyPr>
          <a:lstStyle/>
          <a:p>
            <a:r>
              <a:rPr lang="en-US" sz="1600" dirty="0">
                <a:solidFill>
                  <a:srgbClr val="000000"/>
                </a:solidFill>
                <a:effectLst/>
                <a:latin typeface="Calibri" panose="020F0502020204030204" pitchFamily="34" charset="0"/>
                <a:ea typeface="Calibri" panose="020F0502020204030204" pitchFamily="34" charset="0"/>
              </a:rPr>
              <a:t>PRRA land recreational access has been an incredibly important opportunity for the students at UNK. I can only speak to the Graduate students from the Biology department that have taken advantage of the opportunities since 2011. Our graduate students typically have a fisheries or wildlife background and are not typically from central Nebraska or Nebraska for that matter (ID, IA, KS, CO, MN, WI, MI, SD, ND…….), and have a passion for the outdoors. </a:t>
            </a:r>
            <a:endParaRPr lang="en-US" sz="1600" dirty="0"/>
          </a:p>
        </p:txBody>
      </p:sp>
      <p:sp>
        <p:nvSpPr>
          <p:cNvPr id="13" name="Rectangle 2">
            <a:extLst>
              <a:ext uri="{FF2B5EF4-FFF2-40B4-BE49-F238E27FC236}">
                <a16:creationId xmlns:a16="http://schemas.microsoft.com/office/drawing/2014/main" id="{E68D1D66-C038-AF34-26C8-23D1F1D442E1}"/>
              </a:ext>
            </a:extLst>
          </p:cNvPr>
          <p:cNvSpPr>
            <a:spLocks noChangeArrowheads="1"/>
          </p:cNvSpPr>
          <p:nvPr/>
        </p:nvSpPr>
        <p:spPr bwMode="auto">
          <a:xfrm>
            <a:off x="1921843" y="4425124"/>
            <a:ext cx="550897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Arial" panose="020B0604020202020204" pitchFamily="34" charset="0"/>
                <a:ea typeface="Calibri" panose="020F0502020204030204" pitchFamily="34" charset="0"/>
              </a:rPr>
              <a:t>Since they are only here for a few short years, it is difficult to build relationships and secure private land to hunt. The opportunities that PRRA offers are always a selling point to these students as we recruit and interview them for potential projects. While some may be searching for trophies, most are looking for a more traditional way to fill the freezer. There have been a number of times when the students families would come to Kearney, buy out of state tags and harvest deer and turkeys alongside their kid, brother or sister. Many of these Graduate Alumni who are still in Nebraska continue to come back year after year to enjoy these outdoor opportunities.</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220244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17">
            <a:extLst>
              <a:ext uri="{FF2B5EF4-FFF2-40B4-BE49-F238E27FC236}">
                <a16:creationId xmlns:a16="http://schemas.microsoft.com/office/drawing/2014/main" id="{2DAA6C16-BF9B-4A3E-BC70-EE6015D4F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holding a deer&#10;&#10;Description automatically generated with low confidence">
            <a:extLst>
              <a:ext uri="{FF2B5EF4-FFF2-40B4-BE49-F238E27FC236}">
                <a16:creationId xmlns:a16="http://schemas.microsoft.com/office/drawing/2014/main" id="{5796F11F-1A60-4E78-9054-6020AF81C27E}"/>
              </a:ext>
            </a:extLst>
          </p:cNvPr>
          <p:cNvPicPr>
            <a:picLocks noChangeAspect="1"/>
          </p:cNvPicPr>
          <p:nvPr/>
        </p:nvPicPr>
        <p:blipFill rotWithShape="1">
          <a:blip r:embed="rId2">
            <a:extLst>
              <a:ext uri="{28A0092B-C50C-407E-A947-70E740481C1C}">
                <a14:useLocalDpi xmlns:a14="http://schemas.microsoft.com/office/drawing/2010/main" val="0"/>
              </a:ext>
            </a:extLst>
          </a:blip>
          <a:srcRect r="-3" b="24929"/>
          <a:stretch/>
        </p:blipFill>
        <p:spPr>
          <a:xfrm>
            <a:off x="3048000" y="-17901"/>
            <a:ext cx="2952750" cy="3940619"/>
          </a:xfrm>
          <a:custGeom>
            <a:avLst/>
            <a:gdLst/>
            <a:ahLst/>
            <a:cxnLst/>
            <a:rect l="l" t="t" r="r" b="b"/>
            <a:pathLst>
              <a:path w="2952750" h="3940629">
                <a:moveTo>
                  <a:pt x="0" y="0"/>
                </a:moveTo>
                <a:lnTo>
                  <a:pt x="2952750" y="0"/>
                </a:lnTo>
                <a:lnTo>
                  <a:pt x="2952749" y="3847994"/>
                </a:lnTo>
                <a:lnTo>
                  <a:pt x="0" y="3940629"/>
                </a:lnTo>
                <a:close/>
              </a:path>
            </a:pathLst>
          </a:custGeom>
        </p:spPr>
      </p:pic>
      <p:pic>
        <p:nvPicPr>
          <p:cNvPr id="5" name="Content Placeholder 4" descr="A picture containing text, person, mammal&#10;&#10;Description automatically generated">
            <a:extLst>
              <a:ext uri="{FF2B5EF4-FFF2-40B4-BE49-F238E27FC236}">
                <a16:creationId xmlns:a16="http://schemas.microsoft.com/office/drawing/2014/main" id="{85C056AB-CFA7-40EC-AEF2-889963340B8F}"/>
              </a:ext>
            </a:extLst>
          </p:cNvPr>
          <p:cNvPicPr>
            <a:picLocks noChangeAspect="1"/>
          </p:cNvPicPr>
          <p:nvPr/>
        </p:nvPicPr>
        <p:blipFill rotWithShape="1">
          <a:blip r:embed="rId3">
            <a:extLst>
              <a:ext uri="{28A0092B-C50C-407E-A947-70E740481C1C}">
                <a14:useLocalDpi xmlns:a14="http://schemas.microsoft.com/office/drawing/2010/main" val="0"/>
              </a:ext>
            </a:extLst>
          </a:blip>
          <a:srcRect l="2422" r="4609"/>
          <a:stretch/>
        </p:blipFill>
        <p:spPr>
          <a:xfrm>
            <a:off x="161352" y="0"/>
            <a:ext cx="2857499" cy="3842008"/>
          </a:xfrm>
          <a:custGeom>
            <a:avLst/>
            <a:gdLst/>
            <a:ahLst/>
            <a:cxnLst/>
            <a:rect l="l" t="t" r="r" b="b"/>
            <a:pathLst>
              <a:path w="2857499" h="3842018">
                <a:moveTo>
                  <a:pt x="0" y="0"/>
                </a:moveTo>
                <a:lnTo>
                  <a:pt x="2857499" y="0"/>
                </a:lnTo>
                <a:lnTo>
                  <a:pt x="2857499" y="3799815"/>
                </a:lnTo>
                <a:lnTo>
                  <a:pt x="2408465" y="3766458"/>
                </a:lnTo>
                <a:lnTo>
                  <a:pt x="0" y="3842018"/>
                </a:lnTo>
                <a:close/>
              </a:path>
            </a:pathLst>
          </a:custGeom>
        </p:spPr>
      </p:pic>
      <p:pic>
        <p:nvPicPr>
          <p:cNvPr id="9" name="Picture 8" descr="A picture containing grass, outdoor, person, military uniform&#10;&#10;Description automatically generated">
            <a:extLst>
              <a:ext uri="{FF2B5EF4-FFF2-40B4-BE49-F238E27FC236}">
                <a16:creationId xmlns:a16="http://schemas.microsoft.com/office/drawing/2014/main" id="{F61E7450-0FAC-45CA-926D-45DCCD80CEC3}"/>
              </a:ext>
            </a:extLst>
          </p:cNvPr>
          <p:cNvPicPr>
            <a:picLocks noChangeAspect="1"/>
          </p:cNvPicPr>
          <p:nvPr/>
        </p:nvPicPr>
        <p:blipFill rotWithShape="1">
          <a:blip r:embed="rId4">
            <a:extLst>
              <a:ext uri="{28A0092B-C50C-407E-A947-70E740481C1C}">
                <a14:useLocalDpi xmlns:a14="http://schemas.microsoft.com/office/drawing/2010/main" val="0"/>
              </a:ext>
            </a:extLst>
          </a:blip>
          <a:srcRect r="5375" b="4"/>
          <a:stretch/>
        </p:blipFill>
        <p:spPr>
          <a:xfrm>
            <a:off x="6191251" y="10"/>
            <a:ext cx="2857499" cy="4026227"/>
          </a:xfrm>
          <a:custGeom>
            <a:avLst/>
            <a:gdLst/>
            <a:ahLst/>
            <a:cxnLst/>
            <a:rect l="l" t="t" r="r" b="b"/>
            <a:pathLst>
              <a:path w="2857499" h="4026237">
                <a:moveTo>
                  <a:pt x="0" y="0"/>
                </a:moveTo>
                <a:lnTo>
                  <a:pt x="2857499" y="0"/>
                </a:lnTo>
                <a:lnTo>
                  <a:pt x="2857499" y="4026237"/>
                </a:lnTo>
                <a:lnTo>
                  <a:pt x="0" y="3813966"/>
                </a:lnTo>
                <a:close/>
              </a:path>
            </a:pathLst>
          </a:custGeom>
        </p:spPr>
      </p:pic>
      <p:pic>
        <p:nvPicPr>
          <p:cNvPr id="11" name="Picture 10" descr="A person holding a fish&#10;&#10;Description automatically generated">
            <a:extLst>
              <a:ext uri="{FF2B5EF4-FFF2-40B4-BE49-F238E27FC236}">
                <a16:creationId xmlns:a16="http://schemas.microsoft.com/office/drawing/2014/main" id="{55001B3E-A798-40D2-A8F3-A79F2C8E2F51}"/>
              </a:ext>
            </a:extLst>
          </p:cNvPr>
          <p:cNvPicPr>
            <a:picLocks noChangeAspect="1"/>
          </p:cNvPicPr>
          <p:nvPr/>
        </p:nvPicPr>
        <p:blipFill rotWithShape="1">
          <a:blip r:embed="rId5">
            <a:extLst>
              <a:ext uri="{28A0092B-C50C-407E-A947-70E740481C1C}">
                <a14:useLocalDpi xmlns:a14="http://schemas.microsoft.com/office/drawing/2010/main" val="0"/>
              </a:ext>
            </a:extLst>
          </a:blip>
          <a:srcRect l="2777" r="3" b="3"/>
          <a:stretch/>
        </p:blipFill>
        <p:spPr>
          <a:xfrm>
            <a:off x="9239249" y="10"/>
            <a:ext cx="2952751" cy="4049475"/>
          </a:xfrm>
          <a:custGeom>
            <a:avLst/>
            <a:gdLst/>
            <a:ahLst/>
            <a:cxnLst/>
            <a:rect l="l" t="t" r="r" b="b"/>
            <a:pathLst>
              <a:path w="2952751" h="4049485">
                <a:moveTo>
                  <a:pt x="0" y="0"/>
                </a:moveTo>
                <a:lnTo>
                  <a:pt x="2952751" y="0"/>
                </a:lnTo>
                <a:lnTo>
                  <a:pt x="2952750" y="3940629"/>
                </a:lnTo>
                <a:lnTo>
                  <a:pt x="122465" y="4049485"/>
                </a:lnTo>
                <a:lnTo>
                  <a:pt x="0" y="4040388"/>
                </a:lnTo>
                <a:close/>
              </a:path>
            </a:pathLst>
          </a:custGeom>
        </p:spPr>
      </p:pic>
      <p:grpSp>
        <p:nvGrpSpPr>
          <p:cNvPr id="29" name="Group 19">
            <a:extLst>
              <a:ext uri="{FF2B5EF4-FFF2-40B4-BE49-F238E27FC236}">
                <a16:creationId xmlns:a16="http://schemas.microsoft.com/office/drawing/2014/main" id="{31655B4F-4050-4B1F-82A8-180E74CF9C5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21" name="Freeform: Shape 20">
              <a:extLst>
                <a:ext uri="{FF2B5EF4-FFF2-40B4-BE49-F238E27FC236}">
                  <a16:creationId xmlns:a16="http://schemas.microsoft.com/office/drawing/2014/main" id="{2EA4C97B-84C4-4658-A6D6-600CB62B43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Freeform: Shape 21">
              <a:extLst>
                <a:ext uri="{FF2B5EF4-FFF2-40B4-BE49-F238E27FC236}">
                  <a16:creationId xmlns:a16="http://schemas.microsoft.com/office/drawing/2014/main" id="{24FE591E-19B9-480D-9B26-EB96D70C28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6">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TextBox 2">
            <a:extLst>
              <a:ext uri="{FF2B5EF4-FFF2-40B4-BE49-F238E27FC236}">
                <a16:creationId xmlns:a16="http://schemas.microsoft.com/office/drawing/2014/main" id="{4FEDA893-9114-493F-8618-CF625B588088}"/>
              </a:ext>
            </a:extLst>
          </p:cNvPr>
          <p:cNvSpPr txBox="1"/>
          <p:nvPr/>
        </p:nvSpPr>
        <p:spPr>
          <a:xfrm>
            <a:off x="161352" y="4543303"/>
            <a:ext cx="3238505" cy="1477328"/>
          </a:xfrm>
          <a:prstGeom prst="rect">
            <a:avLst/>
          </a:prstGeom>
          <a:noFill/>
        </p:spPr>
        <p:txBody>
          <a:bodyPr wrap="square" rtlCol="0">
            <a:spAutoFit/>
          </a:bodyPr>
          <a:lstStyle/>
          <a:p>
            <a:r>
              <a:rPr lang="en-US" dirty="0">
                <a:solidFill>
                  <a:schemeClr val="bg1">
                    <a:lumMod val="95000"/>
                  </a:schemeClr>
                </a:solidFill>
              </a:rPr>
              <a:t>Here is picture of an archery buck I got in 2020 it was my first hunt ever.  My daughter was very excited for our first hunt together!</a:t>
            </a:r>
          </a:p>
        </p:txBody>
      </p:sp>
    </p:spTree>
    <p:extLst>
      <p:ext uri="{BB962C8B-B14F-4D97-AF65-F5344CB8AC3E}">
        <p14:creationId xmlns:p14="http://schemas.microsoft.com/office/powerpoint/2010/main" val="844598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EE5D9"/>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38468727-63BE-4191-B4A6-C30C82C0E9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D355BB6-1BB8-4828-B246-CFB31742D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34839"/>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8" name="Rectangle 27">
            <a:extLst>
              <a:ext uri="{FF2B5EF4-FFF2-40B4-BE49-F238E27FC236}">
                <a16:creationId xmlns:a16="http://schemas.microsoft.com/office/drawing/2014/main" id="{CA52A9B9-B2B3-46F0-9D53-0EFF9905BF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245238" y="1452646"/>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picture containing outdoor, mammal, tree, ground&#10;&#10;Description automatically generated">
            <a:extLst>
              <a:ext uri="{FF2B5EF4-FFF2-40B4-BE49-F238E27FC236}">
                <a16:creationId xmlns:a16="http://schemas.microsoft.com/office/drawing/2014/main" id="{D97F9B39-9EB0-4668-B39B-08254632E924}"/>
              </a:ext>
            </a:extLst>
          </p:cNvPr>
          <p:cNvPicPr>
            <a:picLocks noChangeAspect="1"/>
          </p:cNvPicPr>
          <p:nvPr/>
        </p:nvPicPr>
        <p:blipFill rotWithShape="1">
          <a:blip r:embed="rId2">
            <a:extLst>
              <a:ext uri="{28A0092B-C50C-407E-A947-70E740481C1C}">
                <a14:useLocalDpi xmlns:a14="http://schemas.microsoft.com/office/drawing/2010/main" val="0"/>
              </a:ext>
            </a:extLst>
          </a:blip>
          <a:srcRect b="18794"/>
          <a:stretch/>
        </p:blipFill>
        <p:spPr>
          <a:xfrm>
            <a:off x="-42853" y="2715506"/>
            <a:ext cx="6400781" cy="3898370"/>
          </a:xfrm>
          <a:prstGeom prst="rect">
            <a:avLst/>
          </a:prstGeom>
        </p:spPr>
      </p:pic>
      <p:pic>
        <p:nvPicPr>
          <p:cNvPr id="5" name="Content Placeholder 4" descr="A picture containing grass, outdoor, tree, mammal&#10;&#10;Description automatically generated">
            <a:extLst>
              <a:ext uri="{FF2B5EF4-FFF2-40B4-BE49-F238E27FC236}">
                <a16:creationId xmlns:a16="http://schemas.microsoft.com/office/drawing/2014/main" id="{0AA615B2-8D23-4701-B63C-0E9910C177BC}"/>
              </a:ext>
            </a:extLst>
          </p:cNvPr>
          <p:cNvPicPr>
            <a:picLocks noChangeAspect="1"/>
          </p:cNvPicPr>
          <p:nvPr/>
        </p:nvPicPr>
        <p:blipFill rotWithShape="1">
          <a:blip r:embed="rId3">
            <a:extLst>
              <a:ext uri="{28A0092B-C50C-407E-A947-70E740481C1C}">
                <a14:useLocalDpi xmlns:a14="http://schemas.microsoft.com/office/drawing/2010/main" val="0"/>
              </a:ext>
            </a:extLst>
          </a:blip>
          <a:srcRect l="14749" r="30942"/>
          <a:stretch/>
        </p:blipFill>
        <p:spPr>
          <a:xfrm>
            <a:off x="6591299" y="1"/>
            <a:ext cx="5600701" cy="6857999"/>
          </a:xfrm>
          <a:prstGeom prst="rect">
            <a:avLst/>
          </a:prstGeom>
        </p:spPr>
      </p:pic>
      <p:sp>
        <p:nvSpPr>
          <p:cNvPr id="3" name="TextBox 2">
            <a:extLst>
              <a:ext uri="{FF2B5EF4-FFF2-40B4-BE49-F238E27FC236}">
                <a16:creationId xmlns:a16="http://schemas.microsoft.com/office/drawing/2014/main" id="{52E2640A-3E4F-4FAF-AAA0-01CD8B75FE90}"/>
              </a:ext>
            </a:extLst>
          </p:cNvPr>
          <p:cNvSpPr txBox="1"/>
          <p:nvPr/>
        </p:nvSpPr>
        <p:spPr>
          <a:xfrm>
            <a:off x="3482109" y="3001818"/>
            <a:ext cx="2613891" cy="1477328"/>
          </a:xfrm>
          <a:prstGeom prst="rect">
            <a:avLst/>
          </a:prstGeom>
          <a:solidFill>
            <a:schemeClr val="bg1">
              <a:alpha val="61000"/>
            </a:schemeClr>
          </a:solidFill>
        </p:spPr>
        <p:txBody>
          <a:bodyPr wrap="square" rtlCol="0">
            <a:spAutoFit/>
          </a:bodyPr>
          <a:lstStyle/>
          <a:p>
            <a:r>
              <a:rPr lang="en-US" dirty="0"/>
              <a:t>As a long time user of the program I very much appreciate the opportunity that the areas provide.</a:t>
            </a:r>
          </a:p>
        </p:txBody>
      </p:sp>
      <p:sp>
        <p:nvSpPr>
          <p:cNvPr id="4" name="TextBox 3">
            <a:extLst>
              <a:ext uri="{FF2B5EF4-FFF2-40B4-BE49-F238E27FC236}">
                <a16:creationId xmlns:a16="http://schemas.microsoft.com/office/drawing/2014/main" id="{D38C9F38-8014-4929-B713-1E02FA76C688}"/>
              </a:ext>
            </a:extLst>
          </p:cNvPr>
          <p:cNvSpPr txBox="1"/>
          <p:nvPr/>
        </p:nvSpPr>
        <p:spPr>
          <a:xfrm>
            <a:off x="6899563" y="261461"/>
            <a:ext cx="1514764" cy="923330"/>
          </a:xfrm>
          <a:prstGeom prst="rect">
            <a:avLst/>
          </a:prstGeom>
          <a:solidFill>
            <a:schemeClr val="bg1">
              <a:alpha val="60000"/>
            </a:schemeClr>
          </a:solidFill>
        </p:spPr>
        <p:txBody>
          <a:bodyPr wrap="square" rtlCol="0">
            <a:spAutoFit/>
          </a:bodyPr>
          <a:lstStyle/>
          <a:p>
            <a:r>
              <a:rPr lang="en-US" dirty="0"/>
              <a:t>My son… shot this buck on area C.</a:t>
            </a:r>
          </a:p>
        </p:txBody>
      </p:sp>
      <p:pic>
        <p:nvPicPr>
          <p:cNvPr id="14" name="Picture 13" descr="A person sitting in a field&#10;&#10;Description automatically generated with medium confidence">
            <a:extLst>
              <a:ext uri="{FF2B5EF4-FFF2-40B4-BE49-F238E27FC236}">
                <a16:creationId xmlns:a16="http://schemas.microsoft.com/office/drawing/2014/main" id="{2B8FAF09-DB98-0377-7919-1510373442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9970" y="65429"/>
            <a:ext cx="2975134" cy="2584648"/>
          </a:xfrm>
          <a:prstGeom prst="rect">
            <a:avLst/>
          </a:prstGeom>
        </p:spPr>
      </p:pic>
      <p:sp>
        <p:nvSpPr>
          <p:cNvPr id="15" name="TextBox 14">
            <a:extLst>
              <a:ext uri="{FF2B5EF4-FFF2-40B4-BE49-F238E27FC236}">
                <a16:creationId xmlns:a16="http://schemas.microsoft.com/office/drawing/2014/main" id="{AC151C7E-B09A-87ED-1E9B-398722BE28B1}"/>
              </a:ext>
            </a:extLst>
          </p:cNvPr>
          <p:cNvSpPr txBox="1"/>
          <p:nvPr/>
        </p:nvSpPr>
        <p:spPr>
          <a:xfrm>
            <a:off x="1772056" y="65428"/>
            <a:ext cx="1438278" cy="923330"/>
          </a:xfrm>
          <a:prstGeom prst="rect">
            <a:avLst/>
          </a:prstGeom>
          <a:noFill/>
        </p:spPr>
        <p:txBody>
          <a:bodyPr wrap="square" rtlCol="0">
            <a:spAutoFit/>
          </a:bodyPr>
          <a:lstStyle/>
          <a:p>
            <a:r>
              <a:rPr lang="en-US" dirty="0"/>
              <a:t>First Turkey since moving to Nebraska </a:t>
            </a:r>
          </a:p>
        </p:txBody>
      </p:sp>
    </p:spTree>
    <p:extLst>
      <p:ext uri="{BB962C8B-B14F-4D97-AF65-F5344CB8AC3E}">
        <p14:creationId xmlns:p14="http://schemas.microsoft.com/office/powerpoint/2010/main" val="1740172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87DCCBC-AB2C-9B6A-3AA9-62ED612BD35A}"/>
              </a:ext>
            </a:extLst>
          </p:cNvPr>
          <p:cNvSpPr>
            <a:spLocks noGrp="1"/>
          </p:cNvSpPr>
          <p:nvPr>
            <p:ph type="body" sz="half" idx="2"/>
          </p:nvPr>
        </p:nvSpPr>
        <p:spPr>
          <a:xfrm>
            <a:off x="146757" y="3803650"/>
            <a:ext cx="4625268" cy="2057400"/>
          </a:xfrm>
        </p:spPr>
        <p:txBody>
          <a:bodyPr>
            <a:normAutofit lnSpcReduction="10000"/>
          </a:bodyPr>
          <a:lstStyle/>
          <a:p>
            <a:r>
              <a:rPr lang="en-US" dirty="0"/>
              <a:t>My 11 year-old son harvested his first deer (doe) this past year on PRRA land.  PRRA land will forever hold a special place in his and my heart.  His love for the outdoors and all things fishing and hunting are blessing and PRRA lands have helped foster this passion.  From large bass (pictured above), to deer, turkey, and just getting out wandering around in nature, watching wildlife, we always have something to take from each visit to PRRA lands.  </a:t>
            </a:r>
          </a:p>
        </p:txBody>
      </p:sp>
      <p:pic>
        <p:nvPicPr>
          <p:cNvPr id="12" name="Picture Placeholder 11" descr="A picture containing grass, outdoor, mammal, person&#10;&#10;Description automatically generated">
            <a:extLst>
              <a:ext uri="{FF2B5EF4-FFF2-40B4-BE49-F238E27FC236}">
                <a16:creationId xmlns:a16="http://schemas.microsoft.com/office/drawing/2014/main" id="{6F351242-CFDD-AA49-97F4-CD93E766950E}"/>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0128" b="10128"/>
          <a:stretch>
            <a:fillRect/>
          </a:stretch>
        </p:blipFill>
        <p:spPr/>
      </p:pic>
      <p:pic>
        <p:nvPicPr>
          <p:cNvPr id="14" name="Picture 13" descr="A child holding a fish&#10;&#10;Description automatically generated">
            <a:extLst>
              <a:ext uri="{FF2B5EF4-FFF2-40B4-BE49-F238E27FC236}">
                <a16:creationId xmlns:a16="http://schemas.microsoft.com/office/drawing/2014/main" id="{5AC2CD99-5930-6B08-1484-2492EF677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757" y="169334"/>
            <a:ext cx="4120444" cy="3090333"/>
          </a:xfrm>
          <a:prstGeom prst="rect">
            <a:avLst/>
          </a:prstGeom>
        </p:spPr>
      </p:pic>
    </p:spTree>
    <p:extLst>
      <p:ext uri="{BB962C8B-B14F-4D97-AF65-F5344CB8AC3E}">
        <p14:creationId xmlns:p14="http://schemas.microsoft.com/office/powerpoint/2010/main" val="1969038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439BCA50-5C8B-4034-853C-B29176644E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15">
            <a:extLst>
              <a:ext uri="{FF2B5EF4-FFF2-40B4-BE49-F238E27FC236}">
                <a16:creationId xmlns:a16="http://schemas.microsoft.com/office/drawing/2014/main" id="{CB018903-3549-4A3B-A9DF-B26757CAA9C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7" name="Rectangle 16">
              <a:extLst>
                <a:ext uri="{FF2B5EF4-FFF2-40B4-BE49-F238E27FC236}">
                  <a16:creationId xmlns:a16="http://schemas.microsoft.com/office/drawing/2014/main" id="{9E5D3F77-D07F-4F7D-97A2-E366830206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7">
              <a:extLst>
                <a:ext uri="{FF2B5EF4-FFF2-40B4-BE49-F238E27FC236}">
                  <a16:creationId xmlns:a16="http://schemas.microsoft.com/office/drawing/2014/main" id="{DC6F5A2D-56A0-4ED7-A3E2-3CF67608FC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4">
                <a:lumMod val="75000"/>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descr="A picture containing outdoor, sky, mammal&#10;&#10;Description automatically generated">
            <a:extLst>
              <a:ext uri="{FF2B5EF4-FFF2-40B4-BE49-F238E27FC236}">
                <a16:creationId xmlns:a16="http://schemas.microsoft.com/office/drawing/2014/main" id="{C674E9DA-CFE6-43F6-B6F6-E7C2FA2926AE}"/>
              </a:ext>
            </a:extLst>
          </p:cNvPr>
          <p:cNvPicPr>
            <a:picLocks noChangeAspect="1"/>
          </p:cNvPicPr>
          <p:nvPr/>
        </p:nvPicPr>
        <p:blipFill rotWithShape="1">
          <a:blip r:embed="rId2">
            <a:extLst>
              <a:ext uri="{28A0092B-C50C-407E-A947-70E740481C1C}">
                <a14:useLocalDpi xmlns:a14="http://schemas.microsoft.com/office/drawing/2010/main" val="0"/>
              </a:ext>
            </a:extLst>
          </a:blip>
          <a:srcRect l="29535" r="14153"/>
          <a:stretch/>
        </p:blipFill>
        <p:spPr>
          <a:xfrm>
            <a:off x="4322198" y="1557339"/>
            <a:ext cx="3567884" cy="4752000"/>
          </a:xfrm>
          <a:prstGeom prst="rect">
            <a:avLst/>
          </a:prstGeom>
          <a:effectLst>
            <a:outerShdw blurRad="508000" dist="101600" dir="5400000" algn="tl" rotWithShape="0">
              <a:prstClr val="black">
                <a:alpha val="10000"/>
              </a:prstClr>
            </a:outerShdw>
          </a:effectLst>
        </p:spPr>
      </p:pic>
      <p:pic>
        <p:nvPicPr>
          <p:cNvPr id="5" name="Content Placeholder 4" descr="A picture containing mammal, person, person&#10;&#10;Description automatically generated">
            <a:extLst>
              <a:ext uri="{FF2B5EF4-FFF2-40B4-BE49-F238E27FC236}">
                <a16:creationId xmlns:a16="http://schemas.microsoft.com/office/drawing/2014/main" id="{6837A0BD-1697-4943-81C3-64AA6B6741F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101"/>
          <a:stretch/>
        </p:blipFill>
        <p:spPr>
          <a:xfrm>
            <a:off x="8070082" y="1557339"/>
            <a:ext cx="3567600" cy="4752000"/>
          </a:xfrm>
          <a:prstGeom prst="rect">
            <a:avLst/>
          </a:prstGeom>
          <a:effectLst>
            <a:outerShdw blurRad="508000" dist="101600" dir="5400000" algn="tl" rotWithShape="0">
              <a:prstClr val="black">
                <a:alpha val="10000"/>
              </a:prstClr>
            </a:outerShdw>
          </a:effectLst>
        </p:spPr>
      </p:pic>
      <p:sp>
        <p:nvSpPr>
          <p:cNvPr id="3" name="TextBox 2">
            <a:extLst>
              <a:ext uri="{FF2B5EF4-FFF2-40B4-BE49-F238E27FC236}">
                <a16:creationId xmlns:a16="http://schemas.microsoft.com/office/drawing/2014/main" id="{B9A4EF35-7228-4765-B5AF-1C9C07790138}"/>
              </a:ext>
            </a:extLst>
          </p:cNvPr>
          <p:cNvSpPr txBox="1"/>
          <p:nvPr/>
        </p:nvSpPr>
        <p:spPr>
          <a:xfrm>
            <a:off x="3430872" y="178505"/>
            <a:ext cx="5330256" cy="1200329"/>
          </a:xfrm>
          <a:prstGeom prst="rect">
            <a:avLst/>
          </a:prstGeom>
          <a:noFill/>
        </p:spPr>
        <p:txBody>
          <a:bodyPr wrap="square" rtlCol="0">
            <a:spAutoFit/>
          </a:bodyPr>
          <a:lstStyle/>
          <a:p>
            <a:r>
              <a:rPr lang="en-US" dirty="0"/>
              <a:t>As a college kid in Kearney I don’t always have the time to go home and hunt so the PRRA properties have allowed me and my friends a closer place to hunt… I greatly appreciate the work you and others do…</a:t>
            </a:r>
          </a:p>
        </p:txBody>
      </p:sp>
      <p:pic>
        <p:nvPicPr>
          <p:cNvPr id="6" name="Picture 5" descr="A picture containing outdoor, tree, person, gallinaceous bird&#10;&#10;Description automatically generated">
            <a:extLst>
              <a:ext uri="{FF2B5EF4-FFF2-40B4-BE49-F238E27FC236}">
                <a16:creationId xmlns:a16="http://schemas.microsoft.com/office/drawing/2014/main" id="{D664D15D-D8F6-4A17-8602-C7E418FAB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277" y="1557339"/>
            <a:ext cx="3566160" cy="4754880"/>
          </a:xfrm>
          <a:prstGeom prst="rect">
            <a:avLst/>
          </a:prstGeom>
        </p:spPr>
      </p:pic>
    </p:spTree>
    <p:extLst>
      <p:ext uri="{BB962C8B-B14F-4D97-AF65-F5344CB8AC3E}">
        <p14:creationId xmlns:p14="http://schemas.microsoft.com/office/powerpoint/2010/main" val="2025817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5" name="Content Placeholder 4" descr="A group of people sitting under an umbrella&#10;&#10;Description automatically generated with medium confidence">
            <a:extLst>
              <a:ext uri="{FF2B5EF4-FFF2-40B4-BE49-F238E27FC236}">
                <a16:creationId xmlns:a16="http://schemas.microsoft.com/office/drawing/2014/main" id="{E587EDF7-7DD7-4170-9C43-11DBC50560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62108" y="-5881"/>
            <a:ext cx="3678611" cy="6863881"/>
          </a:xfrm>
        </p:spPr>
      </p:pic>
      <p:sp>
        <p:nvSpPr>
          <p:cNvPr id="6" name="TextBox 5">
            <a:extLst>
              <a:ext uri="{FF2B5EF4-FFF2-40B4-BE49-F238E27FC236}">
                <a16:creationId xmlns:a16="http://schemas.microsoft.com/office/drawing/2014/main" id="{DFDE71B7-A9EA-4943-93C4-D117DA46D7E2}"/>
              </a:ext>
            </a:extLst>
          </p:cNvPr>
          <p:cNvSpPr txBox="1"/>
          <p:nvPr/>
        </p:nvSpPr>
        <p:spPr>
          <a:xfrm>
            <a:off x="8744505" y="138024"/>
            <a:ext cx="2993975" cy="1477328"/>
          </a:xfrm>
          <a:prstGeom prst="rect">
            <a:avLst/>
          </a:prstGeom>
          <a:solidFill>
            <a:schemeClr val="tx1">
              <a:lumMod val="65000"/>
              <a:lumOff val="35000"/>
              <a:alpha val="46000"/>
            </a:schemeClr>
          </a:solidFill>
        </p:spPr>
        <p:txBody>
          <a:bodyPr wrap="square" rtlCol="0">
            <a:spAutoFit/>
          </a:bodyPr>
          <a:lstStyle/>
          <a:p>
            <a:r>
              <a:rPr lang="en-US" dirty="0">
                <a:solidFill>
                  <a:schemeClr val="bg1">
                    <a:lumMod val="95000"/>
                  </a:schemeClr>
                </a:solidFill>
              </a:rPr>
              <a:t>Our family has greatly enjoyed having this as an option for us to hunt. Thanks to you for keeping this program going.</a:t>
            </a:r>
          </a:p>
        </p:txBody>
      </p:sp>
      <p:pic>
        <p:nvPicPr>
          <p:cNvPr id="8" name="Picture 7" descr="A picture containing grass, outdoor, sky&#10;&#10;Description automatically generated">
            <a:extLst>
              <a:ext uri="{FF2B5EF4-FFF2-40B4-BE49-F238E27FC236}">
                <a16:creationId xmlns:a16="http://schemas.microsoft.com/office/drawing/2014/main" id="{950C51B5-AF37-49D0-8089-D1CA77B42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43500" cy="6858000"/>
          </a:xfrm>
          <a:prstGeom prst="rect">
            <a:avLst/>
          </a:prstGeom>
        </p:spPr>
      </p:pic>
      <p:sp>
        <p:nvSpPr>
          <p:cNvPr id="11" name="TextBox 10">
            <a:extLst>
              <a:ext uri="{FF2B5EF4-FFF2-40B4-BE49-F238E27FC236}">
                <a16:creationId xmlns:a16="http://schemas.microsoft.com/office/drawing/2014/main" id="{D91FCB3F-02F6-4E03-9479-715A9BC43F2D}"/>
              </a:ext>
            </a:extLst>
          </p:cNvPr>
          <p:cNvSpPr txBox="1"/>
          <p:nvPr/>
        </p:nvSpPr>
        <p:spPr>
          <a:xfrm>
            <a:off x="187014" y="5730642"/>
            <a:ext cx="2993975" cy="923330"/>
          </a:xfrm>
          <a:prstGeom prst="rect">
            <a:avLst/>
          </a:prstGeom>
          <a:solidFill>
            <a:schemeClr val="tx1">
              <a:lumMod val="65000"/>
              <a:lumOff val="35000"/>
              <a:alpha val="46000"/>
            </a:schemeClr>
          </a:solidFill>
        </p:spPr>
        <p:txBody>
          <a:bodyPr wrap="square" rtlCol="0">
            <a:spAutoFit/>
          </a:bodyPr>
          <a:lstStyle/>
          <a:p>
            <a:r>
              <a:rPr lang="en-US" dirty="0">
                <a:solidFill>
                  <a:schemeClr val="bg1">
                    <a:lumMod val="95000"/>
                  </a:schemeClr>
                </a:solidFill>
              </a:rPr>
              <a:t>Took a buddy who gets out 1-5 times a year and made great memories.</a:t>
            </a:r>
          </a:p>
        </p:txBody>
      </p:sp>
      <p:sp>
        <p:nvSpPr>
          <p:cNvPr id="12" name="TextBox 11">
            <a:extLst>
              <a:ext uri="{FF2B5EF4-FFF2-40B4-BE49-F238E27FC236}">
                <a16:creationId xmlns:a16="http://schemas.microsoft.com/office/drawing/2014/main" id="{0A2445C8-3554-4F87-9E01-5CF75FACDFA8}"/>
              </a:ext>
            </a:extLst>
          </p:cNvPr>
          <p:cNvSpPr txBox="1"/>
          <p:nvPr/>
        </p:nvSpPr>
        <p:spPr>
          <a:xfrm>
            <a:off x="5325897" y="1443841"/>
            <a:ext cx="3005303" cy="3970318"/>
          </a:xfrm>
          <a:prstGeom prst="rect">
            <a:avLst/>
          </a:prstGeom>
          <a:noFill/>
        </p:spPr>
        <p:txBody>
          <a:bodyPr wrap="square" rtlCol="0">
            <a:spAutoFit/>
          </a:bodyPr>
          <a:lstStyle/>
          <a:p>
            <a:r>
              <a:rPr lang="en-US" dirty="0"/>
              <a:t>Me and my group of friends love hunting the PRRA ground. It gives us a place to go that we don’t have to pay a bunch to hunt or have to be packed into a small public area with a bunch of other hunters. We have had plenty of awesome hunts. We really appreciate all that you and the PRRIP committee does to allow us the opportunity to have these places to access. </a:t>
            </a:r>
          </a:p>
        </p:txBody>
      </p:sp>
    </p:spTree>
    <p:extLst>
      <p:ext uri="{BB962C8B-B14F-4D97-AF65-F5344CB8AC3E}">
        <p14:creationId xmlns:p14="http://schemas.microsoft.com/office/powerpoint/2010/main" val="5581154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TotalTime>
  <Words>564</Words>
  <Application>Microsoft Office PowerPoint</Application>
  <PresentationFormat>Widescreen</PresentationFormat>
  <Paragraphs>14</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Platte River Recreation Access</vt:lpstr>
      <vt:lpstr>PowerPoint Presentation</vt:lpstr>
      <vt:lpstr>PowerPoint Presentation</vt:lpstr>
      <vt:lpstr>PowerPoint Presentation</vt:lpstr>
      <vt:lpstr>PowerPoint Presentation</vt:lpstr>
      <vt:lpstr>PowerPoint Presentation</vt:lpstr>
      <vt:lpstr>PowerPoint Presentation</vt:lpstr>
    </vt:vector>
  </TitlesOfParts>
  <Company>St of NE, Not Shared - Andrew Fuhrman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Platte River Recreation Access</dc:title>
  <dc:creator>Andrew Furman</dc:creator>
  <cp:lastModifiedBy>Rabbe, Matt</cp:lastModifiedBy>
  <cp:revision>5</cp:revision>
  <dcterms:created xsi:type="dcterms:W3CDTF">2023-05-09T15:40:02Z</dcterms:created>
  <dcterms:modified xsi:type="dcterms:W3CDTF">2023-05-16T18:44:11Z</dcterms:modified>
</cp:coreProperties>
</file>